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8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FFA8-911B-4A6C-A207-99E5FF896080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F0CC-7644-4B20-99E0-5ACB85CD0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FFA8-911B-4A6C-A207-99E5FF896080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F0CC-7644-4B20-99E0-5ACB85CD0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FFA8-911B-4A6C-A207-99E5FF896080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F0CC-7644-4B20-99E0-5ACB85CD0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FFA8-911B-4A6C-A207-99E5FF896080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F0CC-7644-4B20-99E0-5ACB85CD0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FFA8-911B-4A6C-A207-99E5FF896080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F0CC-7644-4B20-99E0-5ACB85CD0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FFA8-911B-4A6C-A207-99E5FF896080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F0CC-7644-4B20-99E0-5ACB85CD0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FFA8-911B-4A6C-A207-99E5FF896080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F0CC-7644-4B20-99E0-5ACB85CD0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FFA8-911B-4A6C-A207-99E5FF896080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F0CC-7644-4B20-99E0-5ACB85CD0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FFA8-911B-4A6C-A207-99E5FF896080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F0CC-7644-4B20-99E0-5ACB85CD0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FFA8-911B-4A6C-A207-99E5FF896080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F0CC-7644-4B20-99E0-5ACB85CD0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FFA8-911B-4A6C-A207-99E5FF896080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F0CC-7644-4B20-99E0-5ACB85CD0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7FFA8-911B-4A6C-A207-99E5FF896080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3F0CC-7644-4B20-99E0-5ACB85CD0F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620000" cy="2133600"/>
          </a:xfrm>
        </p:spPr>
        <p:txBody>
          <a:bodyPr/>
          <a:lstStyle/>
          <a:p>
            <a:r>
              <a:rPr lang="en-US" dirty="0" err="1"/>
              <a:t>Allez</a:t>
            </a:r>
            <a:r>
              <a:rPr lang="en-US" dirty="0"/>
              <a:t>, </a:t>
            </a:r>
            <a:r>
              <a:rPr lang="en-US" dirty="0" err="1"/>
              <a:t>Viens</a:t>
            </a:r>
            <a:r>
              <a:rPr lang="en-US" dirty="0"/>
              <a:t> 3</a:t>
            </a:r>
            <a:br>
              <a:rPr lang="en-US" dirty="0"/>
            </a:br>
            <a:r>
              <a:rPr lang="en-US" dirty="0" err="1"/>
              <a:t>Chapitre</a:t>
            </a:r>
            <a:r>
              <a:rPr lang="en-US" dirty="0"/>
              <a:t> 1.1: </a:t>
            </a:r>
            <a:r>
              <a:rPr lang="en-US" dirty="0" err="1"/>
              <a:t>Mise</a:t>
            </a:r>
            <a:r>
              <a:rPr lang="en-US" dirty="0"/>
              <a:t> en train</a:t>
            </a:r>
            <a:br>
              <a:rPr lang="en-US" dirty="0"/>
            </a:br>
            <a:r>
              <a:rPr lang="en-US" dirty="0"/>
              <a:t> </a:t>
            </a:r>
            <a:r>
              <a:rPr lang="en-US" dirty="0" smtClean="0"/>
              <a:t>Les </a:t>
            </a:r>
            <a:r>
              <a:rPr lang="en-US" dirty="0" err="1" smtClean="0"/>
              <a:t>Vacances</a:t>
            </a:r>
            <a:r>
              <a:rPr lang="en-US" dirty="0" smtClean="0"/>
              <a:t> de Pauline</a:t>
            </a:r>
            <a:endParaRPr lang="en-US" dirty="0"/>
          </a:p>
        </p:txBody>
      </p:sp>
      <p:pic>
        <p:nvPicPr>
          <p:cNvPr id="2051" name="Picture 3" descr="fran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124200"/>
            <a:ext cx="3181350" cy="2886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J’ai lu</a:t>
            </a:r>
          </a:p>
        </p:txBody>
      </p:sp>
      <p:pic>
        <p:nvPicPr>
          <p:cNvPr id="51203" name="Picture 3" descr="C:\Documents and Settings\Phyllis\My Documents\My Pictures\allezviens3chaav3chap1\rea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286000"/>
            <a:ext cx="2425700" cy="2840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 j’ai regardé la télé.</a:t>
            </a:r>
          </a:p>
        </p:txBody>
      </p:sp>
      <p:pic>
        <p:nvPicPr>
          <p:cNvPr id="52227" name="Picture 3" descr="C:\Documents and Settings\Phyllis\My Documents\My Pictures\allezviens3chaav3chap1\tv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514600"/>
            <a:ext cx="3406775" cy="2054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part ça, je n’ai rien fait.</a:t>
            </a:r>
          </a:p>
        </p:txBody>
      </p:sp>
      <p:pic>
        <p:nvPicPr>
          <p:cNvPr id="53252" name="Picture 4" descr="C:\Documents and Settings\Phyllis\My Documents\My Pictures\allezviens3chaav3chap1\zero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362200"/>
            <a:ext cx="2209800" cy="2209800"/>
          </a:xfrm>
          <a:prstGeom prst="rect">
            <a:avLst/>
          </a:prstGeom>
          <a:noFill/>
        </p:spPr>
      </p:pic>
      <p:pic>
        <p:nvPicPr>
          <p:cNvPr id="53254" name="Picture 6" descr="C:\Documents and Settings\Phyllis\My Documents\My Pictures\allezviens3chaav3chap1\zero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505200"/>
            <a:ext cx="711200" cy="1066800"/>
          </a:xfrm>
          <a:prstGeom prst="rect">
            <a:avLst/>
          </a:prstGeom>
          <a:noFill/>
        </p:spPr>
      </p:pic>
      <p:pic>
        <p:nvPicPr>
          <p:cNvPr id="53256" name="Picture 8" descr="C:\Documents and Settings\Phyllis\My Documents\My Pictures\allezviens3chaav3chap1\zero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3581400"/>
            <a:ext cx="711200" cy="1066800"/>
          </a:xfrm>
          <a:prstGeom prst="rect">
            <a:avLst/>
          </a:prstGeom>
          <a:noFill/>
        </p:spPr>
      </p:pic>
      <p:pic>
        <p:nvPicPr>
          <p:cNvPr id="53257" name="Picture 9" descr="C:\Documents and Settings\Phyllis\My Documents\My Pictures\allezviens3chaav3chap1\zero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828800"/>
            <a:ext cx="711200" cy="1066800"/>
          </a:xfrm>
          <a:prstGeom prst="rect">
            <a:avLst/>
          </a:prstGeom>
          <a:noFill/>
        </p:spPr>
      </p:pic>
      <p:pic>
        <p:nvPicPr>
          <p:cNvPr id="53258" name="Picture 10" descr="C:\Documents and Settings\Phyllis\My Documents\My Pictures\allezviens3chaav3chap1\zero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905000"/>
            <a:ext cx="711200" cy="106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 descr="D:\My documents D\MyPictures\chateaux04\Chambord\IMG_24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" y="838200"/>
            <a:ext cx="9029700" cy="6019800"/>
          </a:xfrm>
          <a:prstGeom prst="rect">
            <a:avLst/>
          </a:prstGeom>
          <a:noFill/>
        </p:spPr>
      </p:pic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/>
              <a:t>Les vacances de Pauline-</a:t>
            </a:r>
            <a:br>
              <a:rPr lang="en-US"/>
            </a:br>
            <a:r>
              <a:rPr lang="en-US"/>
              <a:t>les châteaux de la Loire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7924800" cy="1981200"/>
          </a:xfrm>
        </p:spPr>
        <p:txBody>
          <a:bodyPr>
            <a:normAutofit fontScale="90000"/>
          </a:bodyPr>
          <a:lstStyle/>
          <a:p>
            <a:r>
              <a:rPr lang="en-US"/>
              <a:t>En juillet, je suis allée me promener en voiture </a:t>
            </a:r>
            <a:br>
              <a:rPr lang="en-US"/>
            </a:br>
            <a:r>
              <a:rPr lang="en-US"/>
              <a:t>avec mes parents.</a:t>
            </a:r>
          </a:p>
        </p:txBody>
      </p:sp>
      <p:pic>
        <p:nvPicPr>
          <p:cNvPr id="44035" name="Picture 3" descr="C:\Documents and Settings\Phyllis\My Documents\My Pictures\allezviens3chaav3chap1\car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581400"/>
            <a:ext cx="2087563" cy="1914525"/>
          </a:xfrm>
          <a:prstGeom prst="rect">
            <a:avLst/>
          </a:prstGeom>
          <a:noFill/>
        </p:spPr>
      </p:pic>
      <p:pic>
        <p:nvPicPr>
          <p:cNvPr id="44036" name="Picture 4" descr="C:\Documents and Settings\Phyllis\My Documents\My Pictures\allezviens3chaav3chap1\car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429000"/>
            <a:ext cx="3048000" cy="1905000"/>
          </a:xfrm>
          <a:prstGeom prst="rect">
            <a:avLst/>
          </a:prstGeom>
          <a:noFill/>
        </p:spPr>
      </p:pic>
      <p:pic>
        <p:nvPicPr>
          <p:cNvPr id="44037" name="Picture 5" descr="C:\Documents and Settings\Phyllis\My Documents\My Pictures\allezviens3chaav3chap1\car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743200"/>
            <a:ext cx="266700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3" descr="D:\My documents D\MyPictures\chateaux04\Chenonceaux\IMG_29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406400"/>
            <a:ext cx="9677400" cy="6451600"/>
          </a:xfrm>
          <a:prstGeom prst="rect">
            <a:avLst/>
          </a:prstGeom>
          <a:noFill/>
        </p:spPr>
      </p:pic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7924800" cy="1524000"/>
          </a:xfrm>
        </p:spPr>
        <p:txBody>
          <a:bodyPr/>
          <a:lstStyle/>
          <a:p>
            <a:r>
              <a:rPr lang="en-US"/>
              <a:t>Nous avons visité </a:t>
            </a:r>
            <a:br>
              <a:rPr lang="en-US"/>
            </a:br>
            <a:r>
              <a:rPr lang="en-US"/>
              <a:t>les châteaux de la Loire.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6" name="Picture 6" descr="C:\Documents and Settings\Phyllis\My Documents\My Pictures\allezviens3chaav3chap1\futuroscope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524000"/>
            <a:ext cx="3600450" cy="2276475"/>
          </a:xfrm>
          <a:prstGeom prst="rect">
            <a:avLst/>
          </a:prstGeom>
          <a:noFill/>
        </p:spPr>
      </p:pic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924800" cy="1524000"/>
          </a:xfrm>
        </p:spPr>
        <p:txBody>
          <a:bodyPr/>
          <a:lstStyle/>
          <a:p>
            <a:r>
              <a:rPr lang="en-US"/>
              <a:t>Puis nous sommes allés au Futuroscope à Poitiers.</a:t>
            </a:r>
          </a:p>
        </p:txBody>
      </p:sp>
      <p:pic>
        <p:nvPicPr>
          <p:cNvPr id="46084" name="Picture 4" descr="C:\Documents and Settings\Phyllis\My Documents\My Pictures\allezviens3chaav3chap1\futuroscop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962400"/>
            <a:ext cx="4343400" cy="2703513"/>
          </a:xfrm>
          <a:prstGeom prst="rect">
            <a:avLst/>
          </a:prstGeom>
          <a:noFill/>
        </p:spPr>
      </p:pic>
      <p:pic>
        <p:nvPicPr>
          <p:cNvPr id="46085" name="Picture 5" descr="C:\Documents and Settings\Phyllis\My Documents\My Pictures\allezviens3chaav3chap1\futuroscop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3962400"/>
            <a:ext cx="3429000" cy="2571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C’était pas mal.</a:t>
            </a:r>
          </a:p>
        </p:txBody>
      </p:sp>
      <p:pic>
        <p:nvPicPr>
          <p:cNvPr id="47107" name="Picture 3" descr="C:\Documents and Settings\Phyllis\My Documents\My Pictures\allezviens3chaav3chap1\thumbsup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7100" y="2209800"/>
            <a:ext cx="2159000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696200" cy="2057400"/>
          </a:xfrm>
        </p:spPr>
        <p:txBody>
          <a:bodyPr/>
          <a:lstStyle/>
          <a:p>
            <a:r>
              <a:rPr lang="en-US"/>
              <a:t>Au mois d’août, c’était l’horreur!</a:t>
            </a:r>
            <a:br>
              <a:rPr lang="en-US"/>
            </a:br>
            <a:r>
              <a:rPr lang="en-US"/>
              <a:t>Il a plu tout le temps.</a:t>
            </a:r>
          </a:p>
        </p:txBody>
      </p:sp>
      <p:pic>
        <p:nvPicPr>
          <p:cNvPr id="48131" name="Picture 3" descr="C:\Documents and Settings\Phyllis\My Documents\My Pictures\allezviens3chaav3chap1\rain_md_clr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667000"/>
            <a:ext cx="1790700" cy="1373188"/>
          </a:xfrm>
          <a:prstGeom prst="rect">
            <a:avLst/>
          </a:prstGeom>
          <a:noFill/>
        </p:spPr>
      </p:pic>
      <p:pic>
        <p:nvPicPr>
          <p:cNvPr id="48132" name="Picture 4" descr="C:\Documents and Settings\Phyllis\My Documents\My Pictures\allezviens3chaav3chap1\rainfrog_fred_umbrella_lg_clr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4038600"/>
            <a:ext cx="1782763" cy="1782763"/>
          </a:xfrm>
          <a:prstGeom prst="rect">
            <a:avLst/>
          </a:prstGeom>
          <a:noFill/>
        </p:spPr>
      </p:pic>
      <p:pic>
        <p:nvPicPr>
          <p:cNvPr id="48133" name="Picture 5" descr="C:\Documents and Settings\Phyllis\My Documents\My Pictures\allezviens3chaav3chap1\rainy_window_spring_fever_lg_clr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3276600"/>
            <a:ext cx="1714500" cy="2667000"/>
          </a:xfrm>
          <a:prstGeom prst="rect">
            <a:avLst/>
          </a:prstGeom>
          <a:noFill/>
        </p:spPr>
      </p:pic>
      <p:pic>
        <p:nvPicPr>
          <p:cNvPr id="48134" name="Picture 6" descr="C:\Documents and Settings\Phyllis\My Documents\My Pictures\allezviens3chaav3chap1\rain_md_clr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505200"/>
            <a:ext cx="1790700" cy="1373188"/>
          </a:xfrm>
          <a:prstGeom prst="rect">
            <a:avLst/>
          </a:prstGeom>
          <a:noFill/>
        </p:spPr>
      </p:pic>
      <p:pic>
        <p:nvPicPr>
          <p:cNvPr id="48135" name="Picture 7" descr="C:\Documents and Settings\Phyllis\My Documents\My Pictures\allezviens3chaav3chap1\rain_md_clr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429000"/>
            <a:ext cx="1790700" cy="1373188"/>
          </a:xfrm>
          <a:prstGeom prst="rect">
            <a:avLst/>
          </a:prstGeom>
          <a:noFill/>
        </p:spPr>
      </p:pic>
      <p:pic>
        <p:nvPicPr>
          <p:cNvPr id="48136" name="Picture 8" descr="C:\Documents and Settings\Phyllis\My Documents\My Pictures\allezviens3chaav3chap1\rain_md_clr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362200"/>
            <a:ext cx="1790700" cy="1373188"/>
          </a:xfrm>
          <a:prstGeom prst="rect">
            <a:avLst/>
          </a:prstGeom>
          <a:noFill/>
        </p:spPr>
      </p:pic>
      <p:pic>
        <p:nvPicPr>
          <p:cNvPr id="48137" name="Picture 9" descr="C:\Documents and Settings\Phyllis\My Documents\My Pictures\allezviens3chaav3chap1\rain_md_clr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2286000"/>
            <a:ext cx="1790700" cy="1373188"/>
          </a:xfrm>
          <a:prstGeom prst="rect">
            <a:avLst/>
          </a:prstGeom>
          <a:noFill/>
        </p:spPr>
      </p:pic>
      <p:pic>
        <p:nvPicPr>
          <p:cNvPr id="48138" name="Picture 10" descr="C:\Documents and Settings\Phyllis\My Documents\My Pictures\allezviens3chaav3chap1\thumbsdown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200" y="0"/>
            <a:ext cx="1143000" cy="137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Tous mes copains étaient partis.</a:t>
            </a:r>
          </a:p>
        </p:txBody>
      </p:sp>
      <p:pic>
        <p:nvPicPr>
          <p:cNvPr id="49155" name="Picture 3" descr="C:\Documents and Settings\Phyllis\My Documents\My Pictures\allezviens3chaav3chap1\friends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28800"/>
            <a:ext cx="2035175" cy="1920875"/>
          </a:xfrm>
          <a:prstGeom prst="rect">
            <a:avLst/>
          </a:prstGeom>
          <a:noFill/>
        </p:spPr>
      </p:pic>
      <p:pic>
        <p:nvPicPr>
          <p:cNvPr id="49156" name="Picture 4" descr="C:\Documents and Settings\Phyllis\My Documents\My Pictures\allezviens3chaav3chap1\airplane_travel_to_europe_lg_clr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514600"/>
            <a:ext cx="3276600" cy="2016125"/>
          </a:xfrm>
          <a:prstGeom prst="rect">
            <a:avLst/>
          </a:prstGeom>
          <a:noFill/>
        </p:spPr>
      </p:pic>
      <p:pic>
        <p:nvPicPr>
          <p:cNvPr id="49157" name="Picture 5" descr="C:\Documents and Settings\Phyllis\My Documents\My Pictures\allezviens3chaav3chap1\friendsgone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3048000"/>
            <a:ext cx="2366963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5867400" y="457200"/>
            <a:ext cx="2895600" cy="3200400"/>
          </a:xfrm>
        </p:spPr>
        <p:txBody>
          <a:bodyPr/>
          <a:lstStyle/>
          <a:p>
            <a:r>
              <a:rPr lang="en-US"/>
              <a:t>Je suis restée à la maison.</a:t>
            </a:r>
          </a:p>
        </p:txBody>
      </p:sp>
      <p:pic>
        <p:nvPicPr>
          <p:cNvPr id="50179" name="Picture 3" descr="C:\Documents and Settings\Phyllis\My Documents\My Pictures\allezviens3chaav3chap1\house2colm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4572000" cy="6096000"/>
          </a:xfrm>
          <a:prstGeom prst="rect">
            <a:avLst/>
          </a:prstGeom>
          <a:noFill/>
        </p:spPr>
      </p:pic>
      <p:sp>
        <p:nvSpPr>
          <p:cNvPr id="50180" name="Line 4"/>
          <p:cNvSpPr>
            <a:spLocks noChangeShapeType="1"/>
          </p:cNvSpPr>
          <p:nvPr/>
        </p:nvSpPr>
        <p:spPr bwMode="auto">
          <a:xfrm flipH="1">
            <a:off x="1905000" y="2819400"/>
            <a:ext cx="4114800" cy="2057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71</Words>
  <Application>Microsoft Office PowerPoint</Application>
  <PresentationFormat>On-screen Show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Allez, Viens 3 Chapitre 1.1: Mise en train  Les Vacances de Pauline</vt:lpstr>
      <vt:lpstr>Les vacances de Pauline- les châteaux de la Loire</vt:lpstr>
      <vt:lpstr>En juillet, je suis allée me promener en voiture  avec mes parents.</vt:lpstr>
      <vt:lpstr>Nous avons visité  les châteaux de la Loire.</vt:lpstr>
      <vt:lpstr>Puis nous sommes allés au Futuroscope à Poitiers.</vt:lpstr>
      <vt:lpstr>C’était pas mal.</vt:lpstr>
      <vt:lpstr>Au mois d’août, c’était l’horreur! Il a plu tout le temps.</vt:lpstr>
      <vt:lpstr>Tous mes copains étaient partis.</vt:lpstr>
      <vt:lpstr>Je suis restée à la maison.</vt:lpstr>
      <vt:lpstr>J’ai lu</vt:lpstr>
      <vt:lpstr>et j’ai regardé la télé.</vt:lpstr>
      <vt:lpstr>A part ça, je n’ai rien fait.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 3 Chapitre 1.1: Mise en train  Les Vacances de Pauline</dc:title>
  <dc:creator>Phyllis</dc:creator>
  <cp:lastModifiedBy>Phyllis</cp:lastModifiedBy>
  <cp:revision>1</cp:revision>
  <dcterms:created xsi:type="dcterms:W3CDTF">2011-07-17T00:40:23Z</dcterms:created>
  <dcterms:modified xsi:type="dcterms:W3CDTF">2011-07-17T00:41:53Z</dcterms:modified>
</cp:coreProperties>
</file>